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8" r:id="rId3"/>
    <p:sldId id="259" r:id="rId4"/>
    <p:sldId id="361" r:id="rId5"/>
    <p:sldId id="260" r:id="rId6"/>
    <p:sldId id="362" r:id="rId7"/>
    <p:sldId id="363" r:id="rId8"/>
    <p:sldId id="266" r:id="rId9"/>
    <p:sldId id="264" r:id="rId10"/>
    <p:sldId id="267" r:id="rId11"/>
    <p:sldId id="257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02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3C4D71-9B50-4258-B17D-E748DF8F494D}" type="datetimeFigureOut">
              <a:rPr lang="en-US" smtClean="0"/>
              <a:pPr/>
              <a:t>5/27/2016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F2EAEF-21D0-4F22-ADEC-A951B696AFC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6C88C-AD30-4A9A-B59D-F6DDBC28DD64}" type="datetimeFigureOut">
              <a:rPr lang="en-US" smtClean="0"/>
              <a:pPr/>
              <a:t>5/27/2016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26F76-C37F-4CC0-8B0D-5451F66BC2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6C88C-AD30-4A9A-B59D-F6DDBC28DD64}" type="datetimeFigureOut">
              <a:rPr lang="en-US" smtClean="0"/>
              <a:pPr/>
              <a:t>5/27/2016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26F76-C37F-4CC0-8B0D-5451F66BC2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6C88C-AD30-4A9A-B59D-F6DDBC28DD64}" type="datetimeFigureOut">
              <a:rPr lang="en-US" smtClean="0"/>
              <a:pPr/>
              <a:t>5/27/2016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26F76-C37F-4CC0-8B0D-5451F66BC2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6C88C-AD30-4A9A-B59D-F6DDBC28DD64}" type="datetimeFigureOut">
              <a:rPr lang="en-US" smtClean="0"/>
              <a:pPr/>
              <a:t>5/27/2016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26F76-C37F-4CC0-8B0D-5451F66BC2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6C88C-AD30-4A9A-B59D-F6DDBC28DD64}" type="datetimeFigureOut">
              <a:rPr lang="en-US" smtClean="0"/>
              <a:pPr/>
              <a:t>5/27/2016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26F76-C37F-4CC0-8B0D-5451F66BC2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6C88C-AD30-4A9A-B59D-F6DDBC28DD64}" type="datetimeFigureOut">
              <a:rPr lang="en-US" smtClean="0"/>
              <a:pPr/>
              <a:t>5/27/2016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26F76-C37F-4CC0-8B0D-5451F66BC2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6C88C-AD30-4A9A-B59D-F6DDBC28DD64}" type="datetimeFigureOut">
              <a:rPr lang="en-US" smtClean="0"/>
              <a:pPr/>
              <a:t>5/27/2016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26F76-C37F-4CC0-8B0D-5451F66BC2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6C88C-AD30-4A9A-B59D-F6DDBC28DD64}" type="datetimeFigureOut">
              <a:rPr lang="en-US" smtClean="0"/>
              <a:pPr/>
              <a:t>5/27/2016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26F76-C37F-4CC0-8B0D-5451F66BC2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6C88C-AD30-4A9A-B59D-F6DDBC28DD64}" type="datetimeFigureOut">
              <a:rPr lang="en-US" smtClean="0"/>
              <a:pPr/>
              <a:t>5/27/2016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26F76-C37F-4CC0-8B0D-5451F66BC2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6C88C-AD30-4A9A-B59D-F6DDBC28DD64}" type="datetimeFigureOut">
              <a:rPr lang="en-US" smtClean="0"/>
              <a:pPr/>
              <a:t>5/27/2016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26F76-C37F-4CC0-8B0D-5451F66BC2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6C88C-AD30-4A9A-B59D-F6DDBC28DD64}" type="datetimeFigureOut">
              <a:rPr lang="en-US" smtClean="0"/>
              <a:pPr/>
              <a:t>5/27/2016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26F76-C37F-4CC0-8B0D-5451F66BC2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66C88C-AD30-4A9A-B59D-F6DDBC28DD64}" type="datetimeFigureOut">
              <a:rPr lang="en-US" smtClean="0"/>
              <a:pPr/>
              <a:t>5/27/2016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426F76-C37F-4CC0-8B0D-5451F66BC2C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24400" y="457200"/>
            <a:ext cx="3962400" cy="990600"/>
          </a:xfrm>
        </p:spPr>
        <p:txBody>
          <a:bodyPr/>
          <a:lstStyle/>
          <a:p>
            <a:r>
              <a:rPr lang="en-US" dirty="0" smtClean="0"/>
              <a:t>CHAPTER I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5943600"/>
            <a:ext cx="8382000" cy="457200"/>
          </a:xfrm>
        </p:spPr>
        <p:txBody>
          <a:bodyPr vert="horz">
            <a:noAutofit/>
          </a:bodyPr>
          <a:lstStyle/>
          <a:p>
            <a:r>
              <a:rPr lang="en-US" sz="4000" b="1" dirty="0" smtClean="0"/>
              <a:t>COMPUTER NETWORK</a:t>
            </a:r>
            <a:endParaRPr lang="en-US" sz="4000" b="1" dirty="0"/>
          </a:p>
        </p:txBody>
      </p:sp>
      <p:pic>
        <p:nvPicPr>
          <p:cNvPr id="4" name="Picture 4" descr="https://encrypted-tbn2.gstatic.com/images?q=tbn:ANd9GcTqCRyk0Mbc5X0P9tqmig4nUQKZkw-C76-Qv0rPNJyyR0Dbyz-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90600"/>
            <a:ext cx="4673600" cy="3505200"/>
          </a:xfrm>
          <a:prstGeom prst="rect">
            <a:avLst/>
          </a:prstGeom>
          <a:noFill/>
        </p:spPr>
      </p:pic>
      <p:pic>
        <p:nvPicPr>
          <p:cNvPr id="5" name="Picture 2" descr="http://businesstimezone.com/wp-content/uploads/2015/03/NETWORKIN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38255" y="2819400"/>
            <a:ext cx="4405745" cy="310896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5800" y="1219200"/>
            <a:ext cx="722973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4400" dirty="0" smtClean="0"/>
              <a:t>Have you ever used an ATM?</a:t>
            </a:r>
          </a:p>
        </p:txBody>
      </p:sp>
      <p:sp>
        <p:nvSpPr>
          <p:cNvPr id="7" name="Rectangle 6"/>
          <p:cNvSpPr/>
          <p:nvPr/>
        </p:nvSpPr>
        <p:spPr>
          <a:xfrm>
            <a:off x="304800" y="3200400"/>
            <a:ext cx="92964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4000" dirty="0"/>
              <a:t>Have you ever transferred songs from your computer to a cell phone or vice-versa?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3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457201"/>
            <a:ext cx="8229600" cy="1981200"/>
          </a:xfrm>
        </p:spPr>
        <p:txBody>
          <a:bodyPr/>
          <a:lstStyle/>
          <a:p>
            <a:r>
              <a:rPr lang="en-US" dirty="0" smtClean="0"/>
              <a:t>If the answer is YES, then you have experienced and utilized the services of a computer network.</a:t>
            </a:r>
          </a:p>
          <a:p>
            <a:endParaRPr lang="en-US" dirty="0"/>
          </a:p>
        </p:txBody>
      </p:sp>
      <p:sp>
        <p:nvSpPr>
          <p:cNvPr id="5" name="Smiley Face 4"/>
          <p:cNvSpPr/>
          <p:nvPr/>
        </p:nvSpPr>
        <p:spPr>
          <a:xfrm>
            <a:off x="6248400" y="4724400"/>
            <a:ext cx="2209800" cy="19050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200"/>
            <a:ext cx="8229600" cy="1143000"/>
          </a:xfrm>
        </p:spPr>
        <p:txBody>
          <a:bodyPr/>
          <a:lstStyle/>
          <a:p>
            <a:r>
              <a:rPr lang="en-US" dirty="0" smtClean="0"/>
              <a:t>Why Networking ?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im.rediff.com/money/2014/jun/24road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152400"/>
            <a:ext cx="3899350" cy="259080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4379106" y="1066800"/>
            <a:ext cx="476489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b="1" dirty="0" smtClean="0"/>
              <a:t>Road Network</a:t>
            </a:r>
            <a:endParaRPr lang="en-US" sz="6000" b="1" dirty="0"/>
          </a:p>
        </p:txBody>
      </p:sp>
      <p:sp>
        <p:nvSpPr>
          <p:cNvPr id="11" name="Rectangle 10"/>
          <p:cNvSpPr/>
          <p:nvPr/>
        </p:nvSpPr>
        <p:spPr>
          <a:xfrm>
            <a:off x="228600" y="3124200"/>
            <a:ext cx="86868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 smtClean="0"/>
              <a:t>Well-designed, connected road network /Streets make travel more efficient by providing choice not only in modes, but also in routes. </a:t>
            </a:r>
            <a:endParaRPr 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http://www.harunyahya.com/image/miracles_in_our_bodies/24-cell-nor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10200" y="228601"/>
            <a:ext cx="3733800" cy="219898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28600" y="685800"/>
            <a:ext cx="441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Network of neurons</a:t>
            </a:r>
            <a:endParaRPr lang="en-US" sz="3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0" y="2209800"/>
            <a:ext cx="9144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Similarly network of neurons helps</a:t>
            </a:r>
          </a:p>
          <a:p>
            <a:r>
              <a:rPr lang="en-US" sz="4000" dirty="0" smtClean="0"/>
              <a:t> transfer of impulse within seconds &amp; blood vessels transport blood to all the body parts.</a:t>
            </a:r>
            <a:endParaRPr lang="en-US" sz="1400" dirty="0"/>
          </a:p>
        </p:txBody>
      </p:sp>
      <p:pic>
        <p:nvPicPr>
          <p:cNvPr id="7" name="Picture 6" descr="http://vertassets.blob.core.windows.net/image/eb8c5bb7/eb8c5bb7-7479-4d20-bd8e-d4a158931d0b/capillary_464612781_thinkstock_450x3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4775200"/>
            <a:ext cx="3124200" cy="20828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3505200" y="5867400"/>
            <a:ext cx="39744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Network of Blood Vessels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381000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4800" b="1" dirty="0" smtClean="0"/>
              <a:t>Same is for other networks also</a:t>
            </a:r>
            <a:r>
              <a:rPr lang="en-US" sz="3200" b="1" dirty="0" smtClean="0"/>
              <a:t>.</a:t>
            </a:r>
            <a:endParaRPr lang="en-US" sz="3200" b="1" dirty="0"/>
          </a:p>
        </p:txBody>
      </p:sp>
      <p:pic>
        <p:nvPicPr>
          <p:cNvPr id="7" name="Picture 4" descr="https://encrypted-tbn2.gstatic.com/images?q=tbn:ANd9GcS9tfYHfdg5l3wmAQBRWpYACf2FRDVP4JeR_4GjFNgjf9HuEIc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1600" y="1940558"/>
            <a:ext cx="5638800" cy="40030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3400" y="609600"/>
            <a:ext cx="80772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>
                <a:solidFill>
                  <a:srgbClr val="3333FF"/>
                </a:solidFill>
              </a:rPr>
              <a:t>C</a:t>
            </a:r>
            <a:r>
              <a:rPr lang="en-US" sz="3600" b="1" dirty="0" smtClean="0">
                <a:solidFill>
                  <a:srgbClr val="3333FF"/>
                </a:solidFill>
              </a:rPr>
              <a:t>omputer network</a:t>
            </a:r>
            <a:r>
              <a:rPr lang="en-US" sz="3600" dirty="0" smtClean="0"/>
              <a:t>   A collection of computing devices that are connected in various ways in order to communicate and share resources.</a:t>
            </a:r>
            <a:endParaRPr lang="en-US" sz="3600" dirty="0"/>
          </a:p>
        </p:txBody>
      </p:sp>
      <p:pic>
        <p:nvPicPr>
          <p:cNvPr id="4" name="Picture 4" descr="https://encrypted-tbn2.gstatic.com/images?q=tbn:ANd9GcTqCRyk0Mbc5X0P9tqmig4nUQKZkw-C76-Qv0rPNJyyR0Dbyz-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81400" y="2971800"/>
            <a:ext cx="4673600" cy="3505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81000" y="0"/>
            <a:ext cx="80010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 smtClean="0"/>
              <a:t>A computer network allows computers to exchange data. </a:t>
            </a:r>
            <a:endParaRPr lang="en-US" sz="4400" dirty="0"/>
          </a:p>
        </p:txBody>
      </p:sp>
      <p:pic>
        <p:nvPicPr>
          <p:cNvPr id="40964" name="Picture 4" descr="http://images.slideplayer.com/8/2344389/slides/slide_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2362200"/>
            <a:ext cx="5715000" cy="42889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Use of Networking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10200" y="3276600"/>
            <a:ext cx="3429000" cy="3291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533400" y="1143000"/>
            <a:ext cx="7848600" cy="5410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Simultaneous access to data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Data files are shared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Shared files stored on a server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Software can be shared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encrypted-tbn2.gstatic.com/images?q=tbn:ANd9GcS9tfYHfdg5l3wmAQBRWpYACf2FRDVP4JeR_4GjFNgjf9HuEIc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7400" y="609600"/>
            <a:ext cx="3971488" cy="28194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7086600" y="5867400"/>
            <a:ext cx="14254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/>
              <a:t>Cont..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163</Words>
  <Application>Microsoft Office PowerPoint</Application>
  <PresentationFormat>On-screen Show (4:3)</PresentationFormat>
  <Paragraphs>21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CHAPTER I</vt:lpstr>
      <vt:lpstr>Slide 2</vt:lpstr>
      <vt:lpstr>Slide 3</vt:lpstr>
      <vt:lpstr>Why Networking ?</vt:lpstr>
      <vt:lpstr>Slide 5</vt:lpstr>
      <vt:lpstr>Slide 6</vt:lpstr>
      <vt:lpstr>Slide 7</vt:lpstr>
      <vt:lpstr>Slide 8</vt:lpstr>
      <vt:lpstr>Slide 9</vt:lpstr>
      <vt:lpstr>Use of Networking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I</dc:title>
  <dc:creator>OM SAI RAM</dc:creator>
  <cp:lastModifiedBy>OM SAI RAM</cp:lastModifiedBy>
  <cp:revision>15</cp:revision>
  <dcterms:created xsi:type="dcterms:W3CDTF">2016-05-27T07:13:30Z</dcterms:created>
  <dcterms:modified xsi:type="dcterms:W3CDTF">2016-05-27T08:34:39Z</dcterms:modified>
</cp:coreProperties>
</file>